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4" r:id="rId10"/>
    <p:sldId id="260" r:id="rId11"/>
    <p:sldId id="274" r:id="rId12"/>
    <p:sldId id="269" r:id="rId13"/>
    <p:sldId id="261" r:id="rId14"/>
    <p:sldId id="268" r:id="rId15"/>
    <p:sldId id="262" r:id="rId16"/>
    <p:sldId id="263" r:id="rId17"/>
    <p:sldId id="270" r:id="rId18"/>
    <p:sldId id="265" r:id="rId19"/>
    <p:sldId id="266" r:id="rId20"/>
    <p:sldId id="271" r:id="rId21"/>
    <p:sldId id="272" r:id="rId22"/>
    <p:sldId id="273"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7641CF-905B-4802-A5E5-86B1D4AAD795}"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79932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641CF-905B-4802-A5E5-86B1D4AAD795}"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263373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641CF-905B-4802-A5E5-86B1D4AAD795}"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20675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641CF-905B-4802-A5E5-86B1D4AAD795}"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258266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641CF-905B-4802-A5E5-86B1D4AAD795}"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277608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7641CF-905B-4802-A5E5-86B1D4AAD795}"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310488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7641CF-905B-4802-A5E5-86B1D4AAD795}"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286613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7641CF-905B-4802-A5E5-86B1D4AAD795}"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427326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641CF-905B-4802-A5E5-86B1D4AAD795}"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32627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641CF-905B-4802-A5E5-86B1D4AAD795}"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359456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641CF-905B-4802-A5E5-86B1D4AAD795}"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1BA4B-9767-4110-B165-3DF9483BE701}" type="slidenum">
              <a:rPr lang="en-US" smtClean="0"/>
              <a:t>‹#›</a:t>
            </a:fld>
            <a:endParaRPr lang="en-US"/>
          </a:p>
        </p:txBody>
      </p:sp>
    </p:spTree>
    <p:extLst>
      <p:ext uri="{BB962C8B-B14F-4D97-AF65-F5344CB8AC3E}">
        <p14:creationId xmlns:p14="http://schemas.microsoft.com/office/powerpoint/2010/main" val="345625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641CF-905B-4802-A5E5-86B1D4AAD795}"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1BA4B-9767-4110-B165-3DF9483BE701}" type="slidenum">
              <a:rPr lang="en-US" smtClean="0"/>
              <a:t>‹#›</a:t>
            </a:fld>
            <a:endParaRPr lang="en-US"/>
          </a:p>
        </p:txBody>
      </p:sp>
    </p:spTree>
    <p:extLst>
      <p:ext uri="{BB962C8B-B14F-4D97-AF65-F5344CB8AC3E}">
        <p14:creationId xmlns:p14="http://schemas.microsoft.com/office/powerpoint/2010/main" val="64700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APHG Chapter 1 </a:t>
            </a:r>
            <a:endParaRPr lang="en-US" dirty="0"/>
          </a:p>
        </p:txBody>
      </p:sp>
      <p:sp>
        <p:nvSpPr>
          <p:cNvPr id="3" name="Subtitle 2"/>
          <p:cNvSpPr>
            <a:spLocks noGrp="1"/>
          </p:cNvSpPr>
          <p:nvPr>
            <p:ph type="subTitle" idx="1"/>
          </p:nvPr>
        </p:nvSpPr>
        <p:spPr/>
        <p:txBody>
          <a:bodyPr>
            <a:normAutofit/>
          </a:bodyPr>
          <a:lstStyle/>
          <a:p>
            <a:r>
              <a:rPr lang="en-US" sz="3600" dirty="0" smtClean="0"/>
              <a:t>By: Ms. Ramos</a:t>
            </a:r>
            <a:endParaRPr lang="en-US" sz="3600" dirty="0"/>
          </a:p>
        </p:txBody>
      </p:sp>
    </p:spTree>
    <p:extLst>
      <p:ext uri="{BB962C8B-B14F-4D97-AF65-F5344CB8AC3E}">
        <p14:creationId xmlns:p14="http://schemas.microsoft.com/office/powerpoint/2010/main" val="1898578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800100"/>
            <a:ext cx="9334500" cy="5257800"/>
          </a:xfrm>
          <a:prstGeom prst="rect">
            <a:avLst/>
          </a:prstGeom>
        </p:spPr>
      </p:pic>
    </p:spTree>
    <p:extLst>
      <p:ext uri="{BB962C8B-B14F-4D97-AF65-F5344CB8AC3E}">
        <p14:creationId xmlns:p14="http://schemas.microsoft.com/office/powerpoint/2010/main" val="1344670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Distribution</a:t>
            </a:r>
            <a:endParaRPr lang="en-US" dirty="0"/>
          </a:p>
        </p:txBody>
      </p:sp>
      <p:sp>
        <p:nvSpPr>
          <p:cNvPr id="3" name="Content Placeholder 2"/>
          <p:cNvSpPr>
            <a:spLocks noGrp="1"/>
          </p:cNvSpPr>
          <p:nvPr>
            <p:ph idx="1"/>
          </p:nvPr>
        </p:nvSpPr>
        <p:spPr>
          <a:xfrm>
            <a:off x="515153" y="1957588"/>
            <a:ext cx="5301803" cy="3440494"/>
          </a:xfrm>
        </p:spPr>
        <p:txBody>
          <a:bodyPr>
            <a:normAutofit lnSpcReduction="10000"/>
          </a:bodyPr>
          <a:lstStyle/>
          <a:p>
            <a:r>
              <a:rPr lang="en-US" dirty="0" smtClean="0"/>
              <a:t>Pandemic</a:t>
            </a:r>
          </a:p>
          <a:p>
            <a:r>
              <a:rPr lang="en-US" dirty="0" smtClean="0"/>
              <a:t>Epidemic</a:t>
            </a:r>
          </a:p>
          <a:p>
            <a:r>
              <a:rPr lang="en-US" dirty="0" smtClean="0"/>
              <a:t>Scale</a:t>
            </a:r>
          </a:p>
          <a:p>
            <a:r>
              <a:rPr lang="en-US" dirty="0" smtClean="0"/>
              <a:t>Local</a:t>
            </a:r>
          </a:p>
          <a:p>
            <a:r>
              <a:rPr lang="en-US" dirty="0" smtClean="0"/>
              <a:t>Regional</a:t>
            </a:r>
          </a:p>
          <a:p>
            <a:r>
              <a:rPr lang="en-US" dirty="0" smtClean="0"/>
              <a:t>National</a:t>
            </a:r>
          </a:p>
          <a:p>
            <a:r>
              <a:rPr lang="en-US" dirty="0" smtClean="0"/>
              <a:t>Global</a:t>
            </a:r>
          </a:p>
          <a:p>
            <a:pPr marL="0" indent="0">
              <a:buNone/>
            </a:pPr>
            <a:endParaRPr lang="en-US" dirty="0"/>
          </a:p>
        </p:txBody>
      </p:sp>
    </p:spTree>
    <p:extLst>
      <p:ext uri="{BB962C8B-B14F-4D97-AF65-F5344CB8AC3E}">
        <p14:creationId xmlns:p14="http://schemas.microsoft.com/office/powerpoint/2010/main" val="662956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Questions:</a:t>
            </a:r>
            <a:endParaRPr lang="en-US" dirty="0"/>
          </a:p>
        </p:txBody>
      </p:sp>
      <p:sp>
        <p:nvSpPr>
          <p:cNvPr id="3" name="Content Placeholder 2"/>
          <p:cNvSpPr>
            <a:spLocks noGrp="1"/>
          </p:cNvSpPr>
          <p:nvPr>
            <p:ph idx="1"/>
          </p:nvPr>
        </p:nvSpPr>
        <p:spPr/>
        <p:txBody>
          <a:bodyPr/>
          <a:lstStyle/>
          <a:p>
            <a:r>
              <a:rPr lang="en-US" dirty="0" smtClean="0"/>
              <a:t>Geography study the </a:t>
            </a:r>
            <a:r>
              <a:rPr lang="en-US" dirty="0"/>
              <a:t>p</a:t>
            </a:r>
            <a:r>
              <a:rPr lang="en-US" dirty="0" smtClean="0"/>
              <a:t>hysical and human Phenomena:</a:t>
            </a:r>
          </a:p>
          <a:p>
            <a:r>
              <a:rPr lang="en-US" dirty="0" smtClean="0"/>
              <a:t>Human</a:t>
            </a:r>
          </a:p>
          <a:p>
            <a:r>
              <a:rPr lang="en-US" dirty="0" smtClean="0"/>
              <a:t>Physical</a:t>
            </a:r>
          </a:p>
          <a:p>
            <a:r>
              <a:rPr lang="en-US" dirty="0" smtClean="0"/>
              <a:t>Spatial Perspective… more than memorization</a:t>
            </a:r>
          </a:p>
          <a:p>
            <a:pPr marL="0" indent="0">
              <a:buNone/>
            </a:pPr>
            <a:endParaRPr lang="en-US" dirty="0" smtClean="0"/>
          </a:p>
          <a:p>
            <a:endParaRPr lang="en-US" dirty="0"/>
          </a:p>
        </p:txBody>
      </p:sp>
    </p:spTree>
    <p:extLst>
      <p:ext uri="{BB962C8B-B14F-4D97-AF65-F5344CB8AC3E}">
        <p14:creationId xmlns:p14="http://schemas.microsoft.com/office/powerpoint/2010/main" val="47807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Cholera Case Study</a:t>
            </a:r>
            <a:endParaRPr lang="en-US" dirty="0"/>
          </a:p>
        </p:txBody>
      </p:sp>
      <p:sp>
        <p:nvSpPr>
          <p:cNvPr id="3" name="Content Placeholder 2"/>
          <p:cNvSpPr>
            <a:spLocks noGrp="1"/>
          </p:cNvSpPr>
          <p:nvPr>
            <p:ph idx="1"/>
          </p:nvPr>
        </p:nvSpPr>
        <p:spPr/>
        <p:txBody>
          <a:bodyPr/>
          <a:lstStyle/>
          <a:p>
            <a:r>
              <a:rPr lang="en-US" dirty="0" smtClean="0"/>
              <a:t>Ms. Ramos Webpage </a:t>
            </a:r>
          </a:p>
          <a:p>
            <a:r>
              <a:rPr lang="en-US" dirty="0" smtClean="0"/>
              <a:t>Nature and Perspective Page</a:t>
            </a:r>
            <a:endParaRPr lang="en-US" dirty="0"/>
          </a:p>
        </p:txBody>
      </p:sp>
      <p:sp>
        <p:nvSpPr>
          <p:cNvPr id="4" name="Rectangle 3"/>
          <p:cNvSpPr/>
          <p:nvPr/>
        </p:nvSpPr>
        <p:spPr>
          <a:xfrm>
            <a:off x="3048000" y="3105835"/>
            <a:ext cx="6096000" cy="646331"/>
          </a:xfrm>
          <a:prstGeom prst="rect">
            <a:avLst/>
          </a:prstGeom>
        </p:spPr>
        <p:txBody>
          <a:bodyPr>
            <a:spAutoFit/>
          </a:bodyPr>
          <a:lstStyle/>
          <a:p>
            <a:r>
              <a:rPr lang="en-US" dirty="0" smtClean="0"/>
              <a:t>https://www.theguardian.com/news/datablog/2013/mar/15/john-snow-cholera-map</a:t>
            </a:r>
            <a:endParaRPr lang="en-US" dirty="0"/>
          </a:p>
        </p:txBody>
      </p:sp>
    </p:spTree>
    <p:extLst>
      <p:ext uri="{BB962C8B-B14F-4D97-AF65-F5344CB8AC3E}">
        <p14:creationId xmlns:p14="http://schemas.microsoft.com/office/powerpoint/2010/main" val="3469842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themes of Geography</a:t>
            </a:r>
            <a:endParaRPr lang="en-US" dirty="0"/>
          </a:p>
        </p:txBody>
      </p:sp>
      <p:sp>
        <p:nvSpPr>
          <p:cNvPr id="3" name="Content Placeholder 2"/>
          <p:cNvSpPr>
            <a:spLocks noGrp="1"/>
          </p:cNvSpPr>
          <p:nvPr>
            <p:ph idx="1"/>
          </p:nvPr>
        </p:nvSpPr>
        <p:spPr/>
        <p:txBody>
          <a:bodyPr/>
          <a:lstStyle/>
          <a:p>
            <a:r>
              <a:rPr lang="en-US" dirty="0" smtClean="0"/>
              <a:t>Ms. Ramos Webpage</a:t>
            </a:r>
          </a:p>
          <a:p>
            <a:r>
              <a:rPr lang="en-US" dirty="0" smtClean="0"/>
              <a:t>Nature and Perspective</a:t>
            </a:r>
            <a:endParaRPr lang="en-US" dirty="0"/>
          </a:p>
        </p:txBody>
      </p:sp>
    </p:spTree>
    <p:extLst>
      <p:ext uri="{BB962C8B-B14F-4D97-AF65-F5344CB8AC3E}">
        <p14:creationId xmlns:p14="http://schemas.microsoft.com/office/powerpoint/2010/main" val="1898203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Landscape</a:t>
            </a:r>
            <a:endParaRPr lang="en-US" dirty="0"/>
          </a:p>
        </p:txBody>
      </p:sp>
      <p:sp>
        <p:nvSpPr>
          <p:cNvPr id="3" name="Content Placeholder 2"/>
          <p:cNvSpPr>
            <a:spLocks noGrp="1"/>
          </p:cNvSpPr>
          <p:nvPr>
            <p:ph idx="1"/>
          </p:nvPr>
        </p:nvSpPr>
        <p:spPr/>
        <p:txBody>
          <a:bodyPr/>
          <a:lstStyle/>
          <a:p>
            <a:r>
              <a:rPr lang="en-US" dirty="0" smtClean="0"/>
              <a:t>Character of a place</a:t>
            </a:r>
          </a:p>
          <a:p>
            <a:r>
              <a:rPr lang="en-US" dirty="0" smtClean="0"/>
              <a:t>Imprint of human activities on the landscape</a:t>
            </a:r>
          </a:p>
          <a:p>
            <a:r>
              <a:rPr lang="en-US" dirty="0" smtClean="0"/>
              <a:t>Examples /photos</a:t>
            </a:r>
            <a:endParaRPr lang="en-US" dirty="0"/>
          </a:p>
        </p:txBody>
      </p:sp>
    </p:spTree>
    <p:extLst>
      <p:ext uri="{BB962C8B-B14F-4D97-AF65-F5344CB8AC3E}">
        <p14:creationId xmlns:p14="http://schemas.microsoft.com/office/powerpoint/2010/main" val="1820180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71" y="581251"/>
            <a:ext cx="5430398" cy="33441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226" y="2580649"/>
            <a:ext cx="5463996" cy="3719467"/>
          </a:xfrm>
          <a:prstGeom prst="rect">
            <a:avLst/>
          </a:prstGeom>
        </p:spPr>
      </p:pic>
      <p:sp>
        <p:nvSpPr>
          <p:cNvPr id="4" name="TextBox 3"/>
          <p:cNvSpPr txBox="1"/>
          <p:nvPr/>
        </p:nvSpPr>
        <p:spPr>
          <a:xfrm>
            <a:off x="7727324" y="875763"/>
            <a:ext cx="2406941" cy="923330"/>
          </a:xfrm>
          <a:prstGeom prst="rect">
            <a:avLst/>
          </a:prstGeom>
          <a:noFill/>
        </p:spPr>
        <p:txBody>
          <a:bodyPr wrap="none" rtlCol="0">
            <a:spAutoFit/>
          </a:bodyPr>
          <a:lstStyle/>
          <a:p>
            <a:r>
              <a:rPr lang="en-US" sz="5400" dirty="0" smtClean="0"/>
              <a:t>Where?</a:t>
            </a:r>
            <a:endParaRPr lang="en-US" sz="5400" dirty="0"/>
          </a:p>
        </p:txBody>
      </p:sp>
    </p:spTree>
    <p:extLst>
      <p:ext uri="{BB962C8B-B14F-4D97-AF65-F5344CB8AC3E}">
        <p14:creationId xmlns:p14="http://schemas.microsoft.com/office/powerpoint/2010/main" val="3834855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 y="579548"/>
            <a:ext cx="6619741" cy="44131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288" y="2659419"/>
            <a:ext cx="4762500" cy="3419475"/>
          </a:xfrm>
          <a:prstGeom prst="rect">
            <a:avLst/>
          </a:prstGeom>
        </p:spPr>
      </p:pic>
      <p:sp>
        <p:nvSpPr>
          <p:cNvPr id="4" name="TextBox 3"/>
          <p:cNvSpPr txBox="1"/>
          <p:nvPr/>
        </p:nvSpPr>
        <p:spPr>
          <a:xfrm>
            <a:off x="8126569" y="1043189"/>
            <a:ext cx="1995033" cy="769441"/>
          </a:xfrm>
          <a:prstGeom prst="rect">
            <a:avLst/>
          </a:prstGeom>
          <a:noFill/>
        </p:spPr>
        <p:txBody>
          <a:bodyPr wrap="none" rtlCol="0">
            <a:spAutoFit/>
          </a:bodyPr>
          <a:lstStyle/>
          <a:p>
            <a:r>
              <a:rPr lang="en-US" sz="4400" dirty="0" smtClean="0"/>
              <a:t>Where?</a:t>
            </a:r>
            <a:endParaRPr lang="en-US" sz="4400" dirty="0"/>
          </a:p>
        </p:txBody>
      </p:sp>
    </p:spTree>
    <p:extLst>
      <p:ext uri="{BB962C8B-B14F-4D97-AF65-F5344CB8AC3E}">
        <p14:creationId xmlns:p14="http://schemas.microsoft.com/office/powerpoint/2010/main" val="2466100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8" y="362217"/>
            <a:ext cx="5698901" cy="427417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27" y="3168203"/>
            <a:ext cx="5119217" cy="2846231"/>
          </a:xfrm>
          <a:prstGeom prst="rect">
            <a:avLst/>
          </a:prstGeom>
        </p:spPr>
      </p:pic>
      <p:sp>
        <p:nvSpPr>
          <p:cNvPr id="4" name="TextBox 3"/>
          <p:cNvSpPr txBox="1"/>
          <p:nvPr/>
        </p:nvSpPr>
        <p:spPr>
          <a:xfrm>
            <a:off x="7122017" y="1030310"/>
            <a:ext cx="2652777" cy="1015663"/>
          </a:xfrm>
          <a:prstGeom prst="rect">
            <a:avLst/>
          </a:prstGeom>
          <a:noFill/>
        </p:spPr>
        <p:txBody>
          <a:bodyPr wrap="none" rtlCol="0">
            <a:spAutoFit/>
          </a:bodyPr>
          <a:lstStyle/>
          <a:p>
            <a:r>
              <a:rPr lang="en-US" sz="6000" dirty="0" smtClean="0"/>
              <a:t>Where?</a:t>
            </a:r>
            <a:endParaRPr lang="en-US" sz="6000" dirty="0"/>
          </a:p>
        </p:txBody>
      </p:sp>
    </p:spTree>
    <p:extLst>
      <p:ext uri="{BB962C8B-B14F-4D97-AF65-F5344CB8AC3E}">
        <p14:creationId xmlns:p14="http://schemas.microsoft.com/office/powerpoint/2010/main" val="369282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Cartography</a:t>
            </a:r>
            <a:endParaRPr lang="en-US" dirty="0"/>
          </a:p>
        </p:txBody>
      </p:sp>
      <p:sp>
        <p:nvSpPr>
          <p:cNvPr id="3" name="Content Placeholder 2"/>
          <p:cNvSpPr>
            <a:spLocks noGrp="1"/>
          </p:cNvSpPr>
          <p:nvPr>
            <p:ph idx="1"/>
          </p:nvPr>
        </p:nvSpPr>
        <p:spPr/>
        <p:txBody>
          <a:bodyPr/>
          <a:lstStyle/>
          <a:p>
            <a:r>
              <a:rPr lang="en-US" dirty="0" smtClean="0"/>
              <a:t>Reference maps</a:t>
            </a:r>
          </a:p>
          <a:p>
            <a:r>
              <a:rPr lang="en-US" dirty="0" smtClean="0"/>
              <a:t>Thematic maps</a:t>
            </a:r>
          </a:p>
          <a:p>
            <a:r>
              <a:rPr lang="en-US" dirty="0" smtClean="0"/>
              <a:t>Mental maps</a:t>
            </a:r>
          </a:p>
          <a:p>
            <a:r>
              <a:rPr lang="en-US" dirty="0" smtClean="0"/>
              <a:t>GIS and GPS</a:t>
            </a:r>
          </a:p>
          <a:p>
            <a:endParaRPr lang="en-US" dirty="0"/>
          </a:p>
        </p:txBody>
      </p:sp>
    </p:spTree>
    <p:extLst>
      <p:ext uri="{BB962C8B-B14F-4D97-AF65-F5344CB8AC3E}">
        <p14:creationId xmlns:p14="http://schemas.microsoft.com/office/powerpoint/2010/main" val="99678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 of People and Places</a:t>
            </a:r>
            <a:endParaRPr lang="en-US" dirty="0"/>
          </a:p>
        </p:txBody>
      </p:sp>
      <p:sp>
        <p:nvSpPr>
          <p:cNvPr id="3" name="Content Placeholder 2"/>
          <p:cNvSpPr>
            <a:spLocks noGrp="1"/>
          </p:cNvSpPr>
          <p:nvPr>
            <p:ph idx="1"/>
          </p:nvPr>
        </p:nvSpPr>
        <p:spPr/>
        <p:txBody>
          <a:bodyPr>
            <a:normAutofit lnSpcReduction="10000"/>
          </a:bodyPr>
          <a:lstStyle/>
          <a:p>
            <a:r>
              <a:rPr lang="en-US" dirty="0" smtClean="0"/>
              <a:t>Why do farmers in Kenya grow coffee and tea while many starve?</a:t>
            </a:r>
          </a:p>
          <a:p>
            <a:endParaRPr lang="en-US" dirty="0"/>
          </a:p>
          <a:p>
            <a:r>
              <a:rPr lang="en-US" dirty="0" smtClean="0"/>
              <a:t>Globalization</a:t>
            </a:r>
          </a:p>
          <a:p>
            <a:r>
              <a:rPr lang="en-US" dirty="0" smtClean="0"/>
              <a:t>Inequality</a:t>
            </a:r>
          </a:p>
          <a:p>
            <a:r>
              <a:rPr lang="en-US" dirty="0" smtClean="0"/>
              <a:t>Arable land</a:t>
            </a:r>
          </a:p>
          <a:p>
            <a:r>
              <a:rPr lang="en-US" dirty="0" smtClean="0"/>
              <a:t>Malnourished</a:t>
            </a:r>
          </a:p>
          <a:p>
            <a:r>
              <a:rPr lang="en-US" dirty="0" smtClean="0"/>
              <a:t>The role of women and children</a:t>
            </a:r>
          </a:p>
          <a:p>
            <a:r>
              <a:rPr lang="en-US" dirty="0" smtClean="0"/>
              <a:t>Poverty</a:t>
            </a:r>
          </a:p>
          <a:p>
            <a:r>
              <a:rPr lang="en-US" dirty="0" smtClean="0"/>
              <a:t>Foreign Income</a:t>
            </a:r>
          </a:p>
          <a:p>
            <a:pPr marL="0" indent="0">
              <a:buNone/>
            </a:pPr>
            <a:endParaRPr lang="en-US" dirty="0" smtClean="0"/>
          </a:p>
          <a:p>
            <a:endParaRPr lang="en-US" dirty="0"/>
          </a:p>
        </p:txBody>
      </p:sp>
    </p:spTree>
    <p:extLst>
      <p:ext uri="{BB962C8B-B14F-4D97-AF65-F5344CB8AC3E}">
        <p14:creationId xmlns:p14="http://schemas.microsoft.com/office/powerpoint/2010/main" val="328012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Kenya Coffee Farms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44778"/>
            <a:ext cx="5715000" cy="3810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771" y="728986"/>
            <a:ext cx="6441584" cy="3220792"/>
          </a:xfrm>
          <a:prstGeom prst="rect">
            <a:avLst/>
          </a:prstGeom>
        </p:spPr>
      </p:pic>
    </p:spTree>
    <p:extLst>
      <p:ext uri="{BB962C8B-B14F-4D97-AF65-F5344CB8AC3E}">
        <p14:creationId xmlns:p14="http://schemas.microsoft.com/office/powerpoint/2010/main" val="2443096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Human Geography?</a:t>
            </a:r>
            <a:endParaRPr lang="en-US" dirty="0"/>
          </a:p>
        </p:txBody>
      </p:sp>
      <p:sp>
        <p:nvSpPr>
          <p:cNvPr id="3" name="Content Placeholder 2"/>
          <p:cNvSpPr>
            <a:spLocks noGrp="1"/>
          </p:cNvSpPr>
          <p:nvPr>
            <p:ph idx="1"/>
          </p:nvPr>
        </p:nvSpPr>
        <p:spPr/>
        <p:txBody>
          <a:bodyPr/>
          <a:lstStyle/>
          <a:p>
            <a:pPr marL="0" indent="0">
              <a:buNone/>
            </a:pPr>
            <a:r>
              <a:rPr lang="en-US" sz="4400" dirty="0" smtClean="0">
                <a:solidFill>
                  <a:srgbClr val="0070C0"/>
                </a:solidFill>
              </a:rPr>
              <a:t>The study of:</a:t>
            </a:r>
          </a:p>
          <a:p>
            <a:r>
              <a:rPr lang="en-US" dirty="0" smtClean="0"/>
              <a:t> People and Places</a:t>
            </a:r>
          </a:p>
          <a:p>
            <a:r>
              <a:rPr lang="en-US" dirty="0" smtClean="0"/>
              <a:t>How people make places</a:t>
            </a:r>
          </a:p>
          <a:p>
            <a:r>
              <a:rPr lang="en-US" dirty="0" smtClean="0"/>
              <a:t>How we organized space and society</a:t>
            </a:r>
          </a:p>
          <a:p>
            <a:r>
              <a:rPr lang="en-US" dirty="0" smtClean="0"/>
              <a:t>How we interact with each other and ourselves in our localities, regions, and the world.</a:t>
            </a:r>
          </a:p>
          <a:p>
            <a:pPr marL="0" indent="0">
              <a:buNone/>
            </a:pPr>
            <a:endParaRPr lang="en-US" dirty="0"/>
          </a:p>
        </p:txBody>
      </p:sp>
    </p:spTree>
    <p:extLst>
      <p:ext uri="{BB962C8B-B14F-4D97-AF65-F5344CB8AC3E}">
        <p14:creationId xmlns:p14="http://schemas.microsoft.com/office/powerpoint/2010/main" val="416016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p:txBody>
          <a:bodyPr/>
          <a:lstStyle/>
          <a:p>
            <a:r>
              <a:rPr lang="en-US" dirty="0" smtClean="0"/>
              <a:t>Definition </a:t>
            </a:r>
          </a:p>
          <a:p>
            <a:endParaRPr lang="en-US" dirty="0"/>
          </a:p>
          <a:p>
            <a:r>
              <a:rPr lang="en-US" dirty="0" smtClean="0"/>
              <a:t>Thinking…..</a:t>
            </a:r>
          </a:p>
          <a:p>
            <a:r>
              <a:rPr lang="en-US" dirty="0" smtClean="0"/>
              <a:t>Imagine and describe the most remote place on Earth you can think of 100 years ago. Now, describe how globalization has changed that place and how the people there continue to shape it and make it the place it is today. </a:t>
            </a:r>
            <a:endParaRPr lang="en-US" dirty="0"/>
          </a:p>
        </p:txBody>
      </p:sp>
    </p:spTree>
    <p:extLst>
      <p:ext uri="{BB962C8B-B14F-4D97-AF65-F5344CB8AC3E}">
        <p14:creationId xmlns:p14="http://schemas.microsoft.com/office/powerpoint/2010/main" val="1866091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4118" y="3979572"/>
            <a:ext cx="3430363" cy="369332"/>
          </a:xfrm>
          <a:prstGeom prst="rect">
            <a:avLst/>
          </a:prstGeom>
          <a:noFill/>
        </p:spPr>
        <p:txBody>
          <a:bodyPr wrap="none" rtlCol="0">
            <a:spAutoFit/>
          </a:bodyPr>
          <a:lstStyle/>
          <a:p>
            <a:r>
              <a:rPr lang="en-US" dirty="0" smtClean="0"/>
              <a:t>New York city times square picture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220" y="431022"/>
            <a:ext cx="10097036" cy="6255772"/>
          </a:xfrm>
          <a:prstGeom prst="rect">
            <a:avLst/>
          </a:prstGeom>
        </p:spPr>
      </p:pic>
    </p:spTree>
    <p:extLst>
      <p:ext uri="{BB962C8B-B14F-4D97-AF65-F5344CB8AC3E}">
        <p14:creationId xmlns:p14="http://schemas.microsoft.com/office/powerpoint/2010/main" val="278982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408" y="400318"/>
            <a:ext cx="7521262" cy="5170868"/>
          </a:xfrm>
          <a:prstGeom prst="rect">
            <a:avLst/>
          </a:prstGeom>
        </p:spPr>
      </p:pic>
      <p:sp>
        <p:nvSpPr>
          <p:cNvPr id="3" name="TextBox 2"/>
          <p:cNvSpPr txBox="1"/>
          <p:nvPr/>
        </p:nvSpPr>
        <p:spPr>
          <a:xfrm>
            <a:off x="3721994" y="5834130"/>
            <a:ext cx="4600298" cy="369332"/>
          </a:xfrm>
          <a:prstGeom prst="rect">
            <a:avLst/>
          </a:prstGeom>
          <a:noFill/>
        </p:spPr>
        <p:txBody>
          <a:bodyPr wrap="none" rtlCol="0">
            <a:spAutoFit/>
          </a:bodyPr>
          <a:lstStyle/>
          <a:p>
            <a:r>
              <a:rPr lang="en-US" dirty="0" smtClean="0"/>
              <a:t>New York at the beginning the </a:t>
            </a:r>
            <a:r>
              <a:rPr lang="en-US" dirty="0" err="1" smtClean="0"/>
              <a:t>the</a:t>
            </a:r>
            <a:r>
              <a:rPr lang="en-US" dirty="0" smtClean="0"/>
              <a:t> 20</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139620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vs. Traditionalism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74779"/>
            <a:ext cx="5981700" cy="44862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49952"/>
            <a:ext cx="5903891" cy="3935927"/>
          </a:xfrm>
          <a:prstGeom prst="rect">
            <a:avLst/>
          </a:prstGeom>
        </p:spPr>
      </p:pic>
    </p:spTree>
    <p:extLst>
      <p:ext uri="{BB962C8B-B14F-4D97-AF65-F5344CB8AC3E}">
        <p14:creationId xmlns:p14="http://schemas.microsoft.com/office/powerpoint/2010/main" val="114788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vs. </a:t>
            </a:r>
            <a:r>
              <a:rPr lang="en-US" dirty="0"/>
              <a:t>T</a:t>
            </a:r>
            <a:r>
              <a:rPr lang="en-US" dirty="0" smtClean="0"/>
              <a:t>raditionalism</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5" y="2023028"/>
            <a:ext cx="5646100" cy="375881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135" y="2337288"/>
            <a:ext cx="4481848" cy="3130291"/>
          </a:xfrm>
          <a:prstGeom prst="rect">
            <a:avLst/>
          </a:prstGeom>
        </p:spPr>
      </p:pic>
    </p:spTree>
    <p:extLst>
      <p:ext uri="{BB962C8B-B14F-4D97-AF65-F5344CB8AC3E}">
        <p14:creationId xmlns:p14="http://schemas.microsoft.com/office/powerpoint/2010/main" val="2187166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7C03E01-0E5E-4C5C-BC9E-4CB35009050D}">
  <ds:schemaRefs>
    <ds:schemaRef ds:uri="ESRI.ArcGIS.Mapping.OfficeIntegration.PowerPointInfo"/>
  </ds:schemaRefs>
</ds:datastoreItem>
</file>

<file path=customXml/itemProps2.xml><?xml version="1.0" encoding="utf-8"?>
<ds:datastoreItem xmlns:ds="http://schemas.openxmlformats.org/officeDocument/2006/customXml" ds:itemID="{039439F7-EB54-45F8-B2AD-4D337FD5E013}">
  <ds:schemaRefs>
    <ds:schemaRef ds:uri="ESRI.ArcGIS.Mapping.OfficeIntegration.PowerPointInfo"/>
  </ds:schemaRefs>
</ds:datastoreItem>
</file>

<file path=customXml/itemProps3.xml><?xml version="1.0" encoding="utf-8"?>
<ds:datastoreItem xmlns:ds="http://schemas.openxmlformats.org/officeDocument/2006/customXml" ds:itemID="{1FA75C7D-61F7-4D69-8DEC-4B852EC2EEC4}">
  <ds:schemaRefs>
    <ds:schemaRef ds:uri="ESRI.ArcGIS.Mapping.OfficeIntegration.PowerPointInfo"/>
  </ds:schemaRefs>
</ds:datastoreItem>
</file>

<file path=customXml/itemProps4.xml><?xml version="1.0" encoding="utf-8"?>
<ds:datastoreItem xmlns:ds="http://schemas.openxmlformats.org/officeDocument/2006/customXml" ds:itemID="{61998B71-C681-4433-BFF5-EAB595B3D3D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833</TotalTime>
  <Words>241</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APHG Chapter 1 </vt:lpstr>
      <vt:lpstr>The Study of People and Places</vt:lpstr>
      <vt:lpstr>Kenya Coffee Farms</vt:lpstr>
      <vt:lpstr>What is Human Geography?</vt:lpstr>
      <vt:lpstr>Globalization</vt:lpstr>
      <vt:lpstr>PowerPoint Presentation</vt:lpstr>
      <vt:lpstr>PowerPoint Presentation</vt:lpstr>
      <vt:lpstr>Globalization vs. Traditionalism</vt:lpstr>
      <vt:lpstr>Globalization vs. Traditionalism</vt:lpstr>
      <vt:lpstr>PowerPoint Presentation</vt:lpstr>
      <vt:lpstr>Spatial Distribution</vt:lpstr>
      <vt:lpstr>Geographic Questions:</vt:lpstr>
      <vt:lpstr>Cholera Case Study</vt:lpstr>
      <vt:lpstr>5 themes of Geography</vt:lpstr>
      <vt:lpstr>Cultural Landscape</vt:lpstr>
      <vt:lpstr>PowerPoint Presentation</vt:lpstr>
      <vt:lpstr>PowerPoint Presentation</vt:lpstr>
      <vt:lpstr>PowerPoint Presentation</vt:lpstr>
      <vt:lpstr>Cartography</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APHG Chapter 1</dc:title>
  <dc:creator>Maribel Velez Ramos</dc:creator>
  <cp:lastModifiedBy>Maribel Velez Ramos</cp:lastModifiedBy>
  <cp:revision>13</cp:revision>
  <dcterms:created xsi:type="dcterms:W3CDTF">2016-08-25T01:45:15Z</dcterms:created>
  <dcterms:modified xsi:type="dcterms:W3CDTF">2016-08-25T15:57:19Z</dcterms:modified>
</cp:coreProperties>
</file>