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1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9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5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9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AB6EF-C700-45CE-9FEA-0DCFAD5987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E185-0545-48FF-834D-5911B264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Dependency Theory </a:t>
            </a:r>
            <a:r>
              <a:rPr lang="en-US" dirty="0" err="1" smtClean="0"/>
              <a:t>Rostow’s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17431"/>
            <a:ext cx="11443952" cy="4386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Why are so many countries in the world not developing?</a:t>
            </a:r>
          </a:p>
          <a:p>
            <a:r>
              <a:rPr lang="en-US" sz="1600" dirty="0" smtClean="0"/>
              <a:t>How the international system is preventing some countries from developing?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838200" y="2582712"/>
            <a:ext cx="1467118" cy="10947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168" y="4128429"/>
            <a:ext cx="1475360" cy="11095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168" y="2567848"/>
            <a:ext cx="1475360" cy="1109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58" y="4128429"/>
            <a:ext cx="1475360" cy="11095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4079" y="2213380"/>
            <a:ext cx="157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 Countries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60757" y="2172075"/>
            <a:ext cx="235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Periphery of the center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82" y="5457212"/>
            <a:ext cx="2439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 of the periphery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92393" y="5460101"/>
            <a:ext cx="229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Periphery of Periphery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44743" y="2356741"/>
            <a:ext cx="48485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International division of </a:t>
            </a:r>
            <a:r>
              <a:rPr lang="en-US" dirty="0" err="1" smtClean="0"/>
              <a:t>Labour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Class distinction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Global Capitalism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Conclusion:</a:t>
            </a:r>
          </a:p>
          <a:p>
            <a:r>
              <a:rPr lang="en-US" dirty="0" smtClean="0"/>
              <a:t>Underdevelopment-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3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C80BAF4-DF45-4384-B9C5-546B6136068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Dependency Theory Rostow’s Model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Dependency Theory Rostow’s Model</dc:title>
  <dc:creator>Maribel Velez Ramos</dc:creator>
  <cp:lastModifiedBy>Maribel Velez Ramos</cp:lastModifiedBy>
  <cp:revision>2</cp:revision>
  <dcterms:created xsi:type="dcterms:W3CDTF">2017-04-27T00:04:08Z</dcterms:created>
  <dcterms:modified xsi:type="dcterms:W3CDTF">2017-04-27T00:13:14Z</dcterms:modified>
</cp:coreProperties>
</file>