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6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7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5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2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0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5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5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9D50-CADC-4ECD-AEA0-0FD65CD039D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AD47-22ED-4384-97EB-F3ACAE0FF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8574" y="0"/>
            <a:ext cx="10515600" cy="1325563"/>
          </a:xfrm>
        </p:spPr>
        <p:txBody>
          <a:bodyPr/>
          <a:lstStyle/>
          <a:p>
            <a:pPr algn="ctr"/>
            <a:r>
              <a:rPr lang="en-US" u="sng" dirty="0" err="1" smtClean="0"/>
              <a:t>Rostow’s</a:t>
            </a:r>
            <a:r>
              <a:rPr lang="en-US" u="sng" dirty="0" smtClean="0"/>
              <a:t> Five Stages of Development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284409" y="5602310"/>
            <a:ext cx="2445913" cy="1120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693" y="1028749"/>
            <a:ext cx="3319481" cy="1154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0601" y="2183671"/>
            <a:ext cx="2452909" cy="11163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887" y="3300026"/>
            <a:ext cx="2580581" cy="11744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845" y="4474487"/>
            <a:ext cx="2478107" cy="11278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4409" y="5602310"/>
            <a:ext cx="140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Traditional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91432" y="4474487"/>
            <a:ext cx="23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1400" dirty="0" smtClean="0"/>
              <a:t>Pre- Conditions for take-off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66317" y="3300026"/>
            <a:ext cx="11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Take Off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83055" y="2138563"/>
            <a:ext cx="14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Maturation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23166" y="1002397"/>
            <a:ext cx="326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</a:t>
            </a:r>
            <a:r>
              <a:rPr lang="en-US" sz="1400" dirty="0" smtClean="0"/>
              <a:t>Mass production or Mass consumption</a:t>
            </a:r>
            <a:endParaRPr lang="en-US" sz="14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409" y="379287"/>
            <a:ext cx="1546615" cy="18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7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EEC68E1-87F5-4FF4-AD37-01E98D6B7CA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Rostow’s Five Stages of Development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Rostow’s Five Stages of Development</dc:title>
  <dc:creator>Maribel Velez Ramos</dc:creator>
  <cp:lastModifiedBy>Maribel Velez Ramos</cp:lastModifiedBy>
  <cp:revision>2</cp:revision>
  <dcterms:created xsi:type="dcterms:W3CDTF">2017-04-26T23:50:03Z</dcterms:created>
  <dcterms:modified xsi:type="dcterms:W3CDTF">2017-04-26T23:51:52Z</dcterms:modified>
</cp:coreProperties>
</file>