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6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7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0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6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9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9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5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2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FB66-43F1-4589-98C0-C86BC392581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845F1-71BF-4F30-80BF-800F79ABA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6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cities: from small to large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Hamlets- Few dozens live there, Rural, only one gas station.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Village- larger than hamlets, more services, 2 gas stations, cafes, ice cream shop, rural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Towns- less that 50,000. urban area with defined boundaries, smaller that a city, surrounding areas: farms. Supermarkets, schools, libraries.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Cities- are large more than 50,000. people, densely populated. A lot of services.</a:t>
            </a:r>
          </a:p>
          <a:p>
            <a:endParaRPr lang="en-US" dirty="0"/>
          </a:p>
          <a:p>
            <a:r>
              <a:rPr lang="en-US" dirty="0" smtClean="0"/>
              <a:t>5. metropolises- large populations, incorporate large areas, include suburbs that depends from core, people commute.</a:t>
            </a:r>
          </a:p>
          <a:p>
            <a:endParaRPr lang="en-US" dirty="0"/>
          </a:p>
          <a:p>
            <a:r>
              <a:rPr lang="en-US" dirty="0" smtClean="0"/>
              <a:t>6. Megalopolis- Conurbation- Several metropolitan areas linked together to form one huge urban area.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of the cities: based on influence on global scale.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World cities: New York, London, Tokyo</a:t>
            </a:r>
          </a:p>
          <a:p>
            <a:endParaRPr lang="en-US" dirty="0"/>
          </a:p>
          <a:p>
            <a:r>
              <a:rPr lang="en-US" dirty="0" smtClean="0"/>
              <a:t>Tier 2 Alpha world cities: impressive in their economic and political clout. Los Angeles, Chicago, </a:t>
            </a:r>
            <a:r>
              <a:rPr lang="en-US" dirty="0" err="1" smtClean="0"/>
              <a:t>Washigton</a:t>
            </a:r>
            <a:r>
              <a:rPr lang="en-US" dirty="0" smtClean="0"/>
              <a:t> DC.</a:t>
            </a:r>
          </a:p>
          <a:p>
            <a:endParaRPr lang="en-US" dirty="0"/>
          </a:p>
          <a:p>
            <a:r>
              <a:rPr lang="en-US" dirty="0" smtClean="0"/>
              <a:t>Tier 3 Beta World Cities: San Francisco, Sydney, Toronto, Mexico City, Sao Paulo.</a:t>
            </a:r>
          </a:p>
          <a:p>
            <a:endParaRPr lang="en-US" dirty="0"/>
          </a:p>
          <a:p>
            <a:r>
              <a:rPr lang="en-US" dirty="0" smtClean="0"/>
              <a:t>Tier 4 Gamma World Cities: Amsterdam, Dallas, Houston, Osaka, Japan.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Cities: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growing financial dominance: </a:t>
            </a:r>
          </a:p>
          <a:p>
            <a:endParaRPr lang="en-US" dirty="0"/>
          </a:p>
          <a:p>
            <a:r>
              <a:rPr lang="en-US" dirty="0" smtClean="0"/>
              <a:t>Shanghai, China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2 areas and serve as a gateway between them</a:t>
            </a:r>
          </a:p>
          <a:p>
            <a:endParaRPr lang="en-US" dirty="0"/>
          </a:p>
          <a:p>
            <a:r>
              <a:rPr lang="en-US" dirty="0" smtClean="0"/>
              <a:t>Often connect 2 cultures and serve as a cultural point of entry.</a:t>
            </a:r>
          </a:p>
          <a:p>
            <a:endParaRPr lang="en-US" dirty="0"/>
          </a:p>
          <a:p>
            <a:r>
              <a:rPr lang="en-US" dirty="0" smtClean="0"/>
              <a:t>Ex: Boston-NY</a:t>
            </a:r>
          </a:p>
          <a:p>
            <a:r>
              <a:rPr lang="en-US" dirty="0" smtClean="0"/>
              <a:t>San Francisco -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Festival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Accommodate a large number of people.</a:t>
            </a:r>
          </a:p>
          <a:p>
            <a:r>
              <a:rPr lang="en-US" dirty="0" smtClean="0"/>
              <a:t>Ex: Central Park- New York</a:t>
            </a:r>
          </a:p>
          <a:p>
            <a:r>
              <a:rPr lang="en-US" dirty="0" smtClean="0"/>
              <a:t>Hyde Park- London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Zonification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Determinate how land and buildings can be used.</a:t>
            </a:r>
          </a:p>
          <a:p>
            <a:r>
              <a:rPr lang="en-US" dirty="0" smtClean="0"/>
              <a:t>Residential</a:t>
            </a:r>
          </a:p>
          <a:p>
            <a:r>
              <a:rPr lang="en-US" dirty="0" smtClean="0"/>
              <a:t>Commercial</a:t>
            </a:r>
          </a:p>
          <a:p>
            <a:r>
              <a:rPr lang="en-US" dirty="0" smtClean="0"/>
              <a:t>Industrial</a:t>
            </a:r>
          </a:p>
          <a:p>
            <a:r>
              <a:rPr lang="en-US" dirty="0" smtClean="0"/>
              <a:t>Institutional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Greenbelts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rural areas that are set aside to prevent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B545332-4EFA-4D9F-A333-C24E09FF7FE1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B1DFF9D-DC2B-4030-94C0-EB9E1D0D91E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293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Urban Geography</vt:lpstr>
      <vt:lpstr>The Hierarchy of cities: from small to large</vt:lpstr>
      <vt:lpstr>PowerPoint Presentation</vt:lpstr>
      <vt:lpstr>Ranking of the cities: based on influence on global scale.</vt:lpstr>
      <vt:lpstr>Emerging Cities:</vt:lpstr>
      <vt:lpstr>Gateway Cities</vt:lpstr>
      <vt:lpstr>Festival Landscape</vt:lpstr>
      <vt:lpstr>Zonification Law</vt:lpstr>
      <vt:lpstr>Greenbelts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Geography</dc:title>
  <dc:creator>Maribel Velez Ramos</dc:creator>
  <cp:lastModifiedBy>Maribel Velez Ramos</cp:lastModifiedBy>
  <cp:revision>4</cp:revision>
  <dcterms:created xsi:type="dcterms:W3CDTF">2017-02-23T15:31:45Z</dcterms:created>
  <dcterms:modified xsi:type="dcterms:W3CDTF">2017-02-23T16:33:22Z</dcterms:modified>
</cp:coreProperties>
</file>